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28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29/11/20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1.jpe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2.jpe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3.jpe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4.jpe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5.jpe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6.jpe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7.jpe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8.jpe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9.jpe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10.jpe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65054" y="1911927"/>
            <a:ext cx="3689927" cy="1624210"/>
          </a:xfrm>
        </p:spPr>
        <p:txBody>
          <a:bodyPr/>
          <a:lstStyle/>
          <a:p>
            <a:r>
              <a:rPr lang="sl-SI" dirty="0" smtClean="0"/>
              <a:t>UGANKE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67699" y="4009938"/>
            <a:ext cx="13478463" cy="555197"/>
          </a:xfrm>
        </p:spPr>
        <p:txBody>
          <a:bodyPr>
            <a:normAutofit/>
          </a:bodyPr>
          <a:lstStyle/>
          <a:p>
            <a:r>
              <a:rPr lang="sl-SI" dirty="0" smtClean="0"/>
              <a:t>ZBRALA IN PRIPRAVILA: MAJA JEMEC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"/>
    </mc:Choice>
    <mc:Fallback xmlns="">
      <p:transition spd="slow" advTm="53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02145" y="579646"/>
            <a:ext cx="8610600" cy="1293028"/>
          </a:xfrm>
        </p:spPr>
        <p:txBody>
          <a:bodyPr/>
          <a:lstStyle/>
          <a:p>
            <a:r>
              <a:rPr lang="sl-SI" dirty="0" smtClean="0"/>
              <a:t>8.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5655" y="2443942"/>
            <a:ext cx="10820400" cy="4024125"/>
          </a:xfrm>
        </p:spPr>
        <p:txBody>
          <a:bodyPr/>
          <a:lstStyle/>
          <a:p>
            <a:r>
              <a:rPr lang="sl-SI" dirty="0" smtClean="0"/>
              <a:t>Kranjska je muha ni kakšna posebna lepotica,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kranjska muha je le skromna siva miška,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pridna miroljubna in krotka je družica,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a sladkega medu je polna njena hiška.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098" name="Picture 2" descr="kranjska čebela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84" y="2799432"/>
            <a:ext cx="3931516" cy="270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4"/>
    </mc:Choice>
    <mc:Fallback xmlns="">
      <p:transition spd="slow" advTm="222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57200" y="450337"/>
            <a:ext cx="8610600" cy="1293028"/>
          </a:xfrm>
        </p:spPr>
        <p:txBody>
          <a:bodyPr/>
          <a:lstStyle/>
          <a:p>
            <a:r>
              <a:rPr lang="sl-SI" dirty="0" smtClean="0"/>
              <a:t>9.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Kuhalnice, lesene žlice in rešeta,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pa konjičke, čebričke in majhne vozičke,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vse to in še več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že dolga leta ponuja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naš Urban,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 celem svetu znan.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1400" y="6060280"/>
            <a:ext cx="609600" cy="609600"/>
          </a:xfrm>
          <a:prstGeom prst="rect">
            <a:avLst/>
          </a:prstGeom>
        </p:spPr>
      </p:pic>
      <p:pic>
        <p:nvPicPr>
          <p:cNvPr id="5122" name="Picture 2" descr="The history of traditional Slovenian woodcraft: Suha ro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536103"/>
            <a:ext cx="4342534" cy="289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8"/>
    </mc:Choice>
    <mc:Fallback xmlns="">
      <p:transition spd="slow" advTm="178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29855" y="681246"/>
            <a:ext cx="8610600" cy="1293028"/>
          </a:xfrm>
        </p:spPr>
        <p:txBody>
          <a:bodyPr/>
          <a:lstStyle/>
          <a:p>
            <a:r>
              <a:rPr lang="sl-SI" dirty="0" smtClean="0"/>
              <a:t>10.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Naš Oton iz istega kraja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o njej je povedal že vse,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da veter ji češe zelene lase,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ne mati, ne sestra, ne vila iz gaja.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3991" y="5829371"/>
            <a:ext cx="609600" cy="609600"/>
          </a:xfrm>
          <a:prstGeom prst="rect">
            <a:avLst/>
          </a:prstGeom>
        </p:spPr>
      </p:pic>
      <p:pic>
        <p:nvPicPr>
          <p:cNvPr id="6146" name="Picture 2" descr="V brezi je čudna moč | Revija Vzajemn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07" y="2194560"/>
            <a:ext cx="2951163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7"/>
    </mc:Choice>
    <mc:Fallback xmlns="">
      <p:transition spd="slow" advTm="169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13544" y="1296626"/>
            <a:ext cx="4909127" cy="1752601"/>
          </a:xfrm>
        </p:spPr>
        <p:txBody>
          <a:bodyPr/>
          <a:lstStyle/>
          <a:p>
            <a:r>
              <a:rPr lang="sl-SI" dirty="0" smtClean="0"/>
              <a:t>Želim  vam  lep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dan  še  naprej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49599" y="2309091"/>
            <a:ext cx="5237019" cy="216130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5664" y="6041736"/>
            <a:ext cx="609600" cy="609600"/>
          </a:xfrm>
          <a:prstGeom prst="rect">
            <a:avLst/>
          </a:prstGeom>
        </p:spPr>
      </p:pic>
      <p:pic>
        <p:nvPicPr>
          <p:cNvPr id="1026" name="Picture 2" descr="Slurping up sonca: sončni vzhod in sončni zah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52" y="3456854"/>
            <a:ext cx="3024911" cy="30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3"/>
    </mc:Choice>
    <mc:Fallback xmlns="">
      <p:transition spd="slow" advTm="58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4257965" y="265609"/>
            <a:ext cx="10924310" cy="1799641"/>
          </a:xfrm>
        </p:spPr>
        <p:txBody>
          <a:bodyPr/>
          <a:lstStyle/>
          <a:p>
            <a:r>
              <a:rPr lang="sl-SI" dirty="0" smtClean="0"/>
              <a:t>MISLI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Kadar vam je dolgčas in ne veste kaj bi počeli:</a:t>
            </a:r>
          </a:p>
          <a:p>
            <a:r>
              <a:rPr lang="sl-SI" dirty="0" smtClean="0"/>
              <a:t> pojdite ven ali </a:t>
            </a:r>
            <a:endParaRPr lang="sl-SI" dirty="0"/>
          </a:p>
          <a:p>
            <a:r>
              <a:rPr lang="sl-SI" dirty="0" smtClean="0"/>
              <a:t> berite, rešujte uganke</a:t>
            </a:r>
          </a:p>
          <a:p>
            <a:endParaRPr lang="sl-SI" dirty="0" smtClean="0"/>
          </a:p>
          <a:p>
            <a:r>
              <a:rPr lang="sl-SI" dirty="0" smtClean="0"/>
              <a:t>Upam, da boste uživali, se zabavali</a:t>
            </a:r>
            <a:r>
              <a:rPr lang="sl-SI" dirty="0"/>
              <a:t> </a:t>
            </a:r>
            <a:r>
              <a:rPr lang="sl-SI" dirty="0" smtClean="0"/>
              <a:t>in sprostili.</a:t>
            </a:r>
          </a:p>
          <a:p>
            <a:r>
              <a:rPr lang="sl-SI" dirty="0" smtClean="0"/>
              <a:t>Veliko pravilno rešenih ugank vam želim!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4"/>
    </mc:Choice>
    <mc:Fallback xmlns="">
      <p:transition spd="slow" advTm="253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39091" y="617539"/>
            <a:ext cx="8003309" cy="1199716"/>
          </a:xfrm>
        </p:spPr>
        <p:txBody>
          <a:bodyPr/>
          <a:lstStyle/>
          <a:p>
            <a:r>
              <a:rPr lang="sl-SI" dirty="0" smtClean="0"/>
              <a:t>1.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7975" y="1852514"/>
            <a:ext cx="10820400" cy="4024125"/>
          </a:xfrm>
        </p:spPr>
        <p:txBody>
          <a:bodyPr/>
          <a:lstStyle/>
          <a:p>
            <a:r>
              <a:rPr lang="sl-SI" dirty="0" smtClean="0"/>
              <a:t>Je ravna ni sloka,</a:t>
            </a:r>
          </a:p>
          <a:p>
            <a:pPr marL="0" indent="0">
              <a:buNone/>
            </a:pPr>
            <a:r>
              <a:rPr lang="sl-SI" dirty="0" smtClean="0"/>
              <a:t>   pokončna, visoka,</a:t>
            </a:r>
          </a:p>
          <a:p>
            <a:pPr marL="0" indent="0">
              <a:buNone/>
            </a:pPr>
            <a:r>
              <a:rPr lang="sl-SI" dirty="0" smtClean="0"/>
              <a:t>   vsa temno zelena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je njena veja.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Kdo iglasta je krasotica?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To je pohorska kraljica.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AutoShape 2" descr="Sm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Smreka"/>
          <p:cNvSpPr>
            <a:spLocks noChangeAspect="1" noChangeArrowheads="1"/>
          </p:cNvSpPr>
          <p:nvPr/>
        </p:nvSpPr>
        <p:spPr bwMode="auto">
          <a:xfrm flipV="1">
            <a:off x="307975" y="312738"/>
            <a:ext cx="304800" cy="52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Smre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492" y="2269114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3"/>
    </mc:Choice>
    <mc:Fallback xmlns="">
      <p:transition spd="slow" advTm="155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242291" y="647217"/>
            <a:ext cx="8610600" cy="1293028"/>
          </a:xfrm>
        </p:spPr>
        <p:txBody>
          <a:bodyPr/>
          <a:lstStyle/>
          <a:p>
            <a:r>
              <a:rPr lang="sl-SI" dirty="0" smtClean="0"/>
              <a:t>2.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3491" y="1791856"/>
            <a:ext cx="10822709" cy="4426830"/>
          </a:xfrm>
        </p:spPr>
        <p:txBody>
          <a:bodyPr/>
          <a:lstStyle/>
          <a:p>
            <a:r>
              <a:rPr lang="sl-SI" dirty="0" smtClean="0"/>
              <a:t>Je rezana,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privezana,</a:t>
            </a:r>
          </a:p>
          <a:p>
            <a:pPr marL="0" indent="0">
              <a:buNone/>
            </a:pPr>
            <a:r>
              <a:rPr lang="sl-SI" dirty="0" smtClean="0"/>
              <a:t>   objokana,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obrana,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na soncu trpi,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sladke jagode redi.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1400" y="5913886"/>
            <a:ext cx="609600" cy="609600"/>
          </a:xfrm>
          <a:prstGeom prst="rect">
            <a:avLst/>
          </a:prstGeom>
        </p:spPr>
      </p:pic>
      <p:pic>
        <p:nvPicPr>
          <p:cNvPr id="1026" name="Picture 2" descr="Domača brajda - siol.n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t="33568" r="31329"/>
          <a:stretch/>
        </p:blipFill>
        <p:spPr bwMode="auto">
          <a:xfrm>
            <a:off x="6277264" y="1940245"/>
            <a:ext cx="3417455" cy="32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3"/>
    </mc:Choice>
    <mc:Fallback xmlns="">
      <p:transition spd="slow" advTm="125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260764" y="389448"/>
            <a:ext cx="8610600" cy="1293028"/>
          </a:xfrm>
        </p:spPr>
        <p:txBody>
          <a:bodyPr/>
          <a:lstStyle/>
          <a:p>
            <a:r>
              <a:rPr lang="sl-SI" dirty="0" smtClean="0"/>
              <a:t>3.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3982" y="2105891"/>
            <a:ext cx="10820400" cy="4024125"/>
          </a:xfrm>
        </p:spPr>
        <p:txBody>
          <a:bodyPr/>
          <a:lstStyle/>
          <a:p>
            <a:r>
              <a:rPr lang="sl-SI" dirty="0" smtClean="0"/>
              <a:t>Na pomlad se prva v gozdu oglasi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mala selivka,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poje tako sladko, tako lepo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mala goljufivka,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da tudi njo pesmice pojo.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Ptice - bird - Kukavica - Foto galerija - Marjan Cigoj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t="16980" r="13920" b="17617"/>
          <a:stretch/>
        </p:blipFill>
        <p:spPr bwMode="auto">
          <a:xfrm>
            <a:off x="5985164" y="2105891"/>
            <a:ext cx="4267200" cy="38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0"/>
    </mc:Choice>
    <mc:Fallback xmlns="">
      <p:transition spd="slow" advTm="171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02510" y="506988"/>
            <a:ext cx="8610600" cy="1293028"/>
          </a:xfrm>
        </p:spPr>
        <p:txBody>
          <a:bodyPr/>
          <a:lstStyle/>
          <a:p>
            <a:r>
              <a:rPr lang="sl-SI" dirty="0" smtClean="0"/>
              <a:t>4.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Ščetinar, </a:t>
            </a:r>
            <a:r>
              <a:rPr lang="sl-SI" dirty="0" err="1" smtClean="0"/>
              <a:t>kocinar</a:t>
            </a:r>
            <a:r>
              <a:rPr lang="sl-SI" dirty="0" smtClean="0"/>
              <a:t>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na polju nepovabljen gost,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z rilcem zemljo vso razrije,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na njivi repa se pred njim ne skrije,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a kadar se razjezi,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z ostrimi čekani celo lovca prepodi.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Svet24.si - Po njivah slovenskih kmetov plenijo tudi italijanski divji  prašič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6228" r="30202" b="30643"/>
          <a:stretch/>
        </p:blipFill>
        <p:spPr bwMode="auto">
          <a:xfrm>
            <a:off x="6591731" y="2083724"/>
            <a:ext cx="4554249" cy="3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1"/>
    </mc:Choice>
    <mc:Fallback xmlns="">
      <p:transition spd="slow" advTm="196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02145" y="542701"/>
            <a:ext cx="8610600" cy="1293028"/>
          </a:xfrm>
        </p:spPr>
        <p:txBody>
          <a:bodyPr/>
          <a:lstStyle/>
          <a:p>
            <a:r>
              <a:rPr lang="sl-SI" dirty="0" smtClean="0"/>
              <a:t>5.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Pod krošnjo košato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s cvetjem bogato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sredi vasi –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v senci so se zbrali,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starci modrovali,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mladi so plesali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sredi vasi –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in tako se govori,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da Krpan iz nje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    svoj kij si naredi.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6600" y="6106391"/>
            <a:ext cx="609600" cy="609600"/>
          </a:xfrm>
          <a:prstGeom prst="rect">
            <a:avLst/>
          </a:prstGeom>
        </p:spPr>
      </p:pic>
      <p:pic>
        <p:nvPicPr>
          <p:cNvPr id="1026" name="Picture 2" descr="Doceniamy polskie drzewa - Lipa - e-ogrod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1922" r="29487" b="20040"/>
          <a:stretch/>
        </p:blipFill>
        <p:spPr bwMode="auto">
          <a:xfrm>
            <a:off x="5464462" y="1896067"/>
            <a:ext cx="4017820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7"/>
    </mc:Choice>
    <mc:Fallback xmlns="">
      <p:transition spd="slow" advTm="230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762000" y="431864"/>
            <a:ext cx="8610600" cy="1293028"/>
          </a:xfrm>
        </p:spPr>
        <p:txBody>
          <a:bodyPr/>
          <a:lstStyle/>
          <a:p>
            <a:r>
              <a:rPr lang="sl-SI" dirty="0" smtClean="0"/>
              <a:t>6.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 julijske je družine,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a ima slovanske korenine,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troglavi orjak sega do neba,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predniki šteli so ga za boga.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0790" y="5766103"/>
            <a:ext cx="609600" cy="609600"/>
          </a:xfrm>
          <a:prstGeom prst="rect">
            <a:avLst/>
          </a:prstGeom>
        </p:spPr>
      </p:pic>
      <p:pic>
        <p:nvPicPr>
          <p:cNvPr id="2050" name="Picture 2" descr="https://sites.google.com/site/nikastanonikslovenija/_/rsrc/1464069916152/znamenitos/triglav/Aljazev%20stolp%202.jpg?height=240&amp;width=3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84" y="219456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5"/>
    </mc:Choice>
    <mc:Fallback xmlns="">
      <p:transition spd="slow" advTm="163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57564" y="524227"/>
            <a:ext cx="8610600" cy="1293028"/>
          </a:xfrm>
        </p:spPr>
        <p:txBody>
          <a:bodyPr/>
          <a:lstStyle/>
          <a:p>
            <a:r>
              <a:rPr lang="sl-SI" dirty="0" smtClean="0"/>
              <a:t>7. uganka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Beli sneg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prekrije breg,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a ni sneg,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to snežno bele so cvetlice,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kot sneg posule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pobočja so Golice.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6600" y="5913885"/>
            <a:ext cx="609600" cy="609600"/>
          </a:xfrm>
          <a:prstGeom prst="rect">
            <a:avLst/>
          </a:prstGeom>
        </p:spPr>
      </p:pic>
      <p:pic>
        <p:nvPicPr>
          <p:cNvPr id="3074" name="Picture 2" descr="20180508_094217 (00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1" y="2194560"/>
            <a:ext cx="3322493" cy="186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7"/>
    </mc:Choice>
    <mc:Fallback xmlns="">
      <p:transition spd="slow" advTm="174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153</TotalTime>
  <Words>407</Words>
  <Application>Microsoft Macintosh PowerPoint</Application>
  <PresentationFormat>Custom</PresentationFormat>
  <Paragraphs>78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Sled pare</vt:lpstr>
      <vt:lpstr>UGANKE</vt:lpstr>
      <vt:lpstr>MISLI</vt:lpstr>
      <vt:lpstr>1. UGANKA</vt:lpstr>
      <vt:lpstr>2. UGANKA</vt:lpstr>
      <vt:lpstr>3. UGANKA</vt:lpstr>
      <vt:lpstr>4. UGANKA</vt:lpstr>
      <vt:lpstr>5. UGANKA</vt:lpstr>
      <vt:lpstr>6. uganka</vt:lpstr>
      <vt:lpstr>7. uganka</vt:lpstr>
      <vt:lpstr>8. uganka</vt:lpstr>
      <vt:lpstr>9. UGANKA</vt:lpstr>
      <vt:lpstr>10. uganka</vt:lpstr>
      <vt:lpstr>Želim  vam  lep   dan  še  naprej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UGANKE</dc:title>
  <dc:creator>Microsoftov račun</dc:creator>
  <cp:lastModifiedBy>Jure Godler</cp:lastModifiedBy>
  <cp:revision>21</cp:revision>
  <dcterms:created xsi:type="dcterms:W3CDTF">2020-11-26T14:20:38Z</dcterms:created>
  <dcterms:modified xsi:type="dcterms:W3CDTF">2020-11-29T21:35:30Z</dcterms:modified>
</cp:coreProperties>
</file>